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svg" ContentType="image/svg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presProps" Target="presProps.xml"/>
  <Relationship Id="rId28" Type="http://schemas.openxmlformats.org/officeDocument/2006/relationships/viewProps" Target="viewProps.xml"/>
  <Relationship Id="rId2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755772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153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1062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1163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1264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1365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1466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1567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1668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1769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1870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1971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254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2072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2173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2274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2375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2476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355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456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557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658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75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860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829_961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1.jpg" descr="tinywow_to_ppt_1609982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10.jpg" descr="tinywow_to_ppt_16099829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11.jpg" descr="tinywow_to_ppt_16099829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12.jpg" descr="tinywow_to_ppt_16099829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13.jpg" descr="tinywow_to_ppt_16099829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14.jpg" descr="tinywow_to_ppt_16099829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15.jpg" descr="tinywow_to_ppt_16099829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16.jpg" descr="tinywow_to_ppt_16099829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17.jpg" descr="tinywow_to_ppt_16099829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18.jpg" descr="tinywow_to_ppt_16099829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19.jpg" descr="tinywow_to_ppt_16099829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2.jpg" descr="tinywow_to_ppt_16099829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20.jpg" descr="tinywow_to_ppt_16099829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21.jpg" descr="tinywow_to_ppt_16099829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22.jpg" descr="tinywow_to_ppt_16099829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23.jpg" descr="tinywow_to_ppt_16099829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24.jpg" descr="tinywow_to_ppt_16099829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3.jpg" descr="tinywow_to_ppt_16099829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4.jpg" descr="tinywow_to_ppt_16099829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5.jpg" descr="tinywow_to_ppt_16099829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6.jpg" descr="tinywow_to_ppt_16099829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7.jpg" descr="tinywow_to_ppt_16099829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8.jpg" descr="tinywow_to_ppt_16099829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829_9.jpg" descr="tinywow_to_ppt_16099829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0">
  <a:themeElements>
    <a:clrScheme name="Theme6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2023-03-11T13:30:53Z</dcterms:created>
  <dcterms:modified xsi:type="dcterms:W3CDTF">2023-03-11T13:30:53Z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